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70" d="100"/>
          <a:sy n="70" d="100"/>
        </p:scale>
        <p:origin x="99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SOLELY FOR PURPOSES OF FORAGE WORK EXPERIENCE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53419A2-2C70-02AC-EF6E-6199C01B4C5C}"/>
              </a:ext>
            </a:extLst>
          </p:cNvPr>
          <p:cNvSpPr txBox="1">
            <a:spLocks/>
          </p:cNvSpPr>
          <p:nvPr userDrawn="1"/>
        </p:nvSpPr>
        <p:spPr>
          <a:xfrm>
            <a:off x="4038600" y="207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11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03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38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3729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853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782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538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219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14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144D869-6763-1AD9-7D7E-077813009177}"/>
              </a:ext>
            </a:extLst>
          </p:cNvPr>
          <p:cNvSpPr txBox="1">
            <a:spLocks/>
          </p:cNvSpPr>
          <p:nvPr userDrawn="1"/>
        </p:nvSpPr>
        <p:spPr>
          <a:xfrm>
            <a:off x="4038600" y="-17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35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23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3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82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25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76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529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56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670FE10-F406-47AF-8AE1-E9BA4C7E25F2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68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theforage.com/virtual-internships/NjynCWzGSaWXQCxSX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730DC87-B7BC-1B7B-AB86-8B0F1FACB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0795" y="4848500"/>
            <a:ext cx="8825658" cy="861420"/>
          </a:xfrm>
        </p:spPr>
        <p:txBody>
          <a:bodyPr/>
          <a:lstStyle/>
          <a:p>
            <a:pPr algn="ctr"/>
            <a:r>
              <a:rPr lang="en-GB" dirty="0"/>
              <a:t>British airways virtual internship- Costumer review analysis</a:t>
            </a:r>
          </a:p>
          <a:p>
            <a:pPr algn="ctr"/>
            <a:r>
              <a:rPr lang="en-GB" dirty="0"/>
              <a:t>23/10/2023</a:t>
            </a:r>
          </a:p>
        </p:txBody>
      </p:sp>
      <p:pic>
        <p:nvPicPr>
          <p:cNvPr id="4" name="Picture 2" descr="British Airways logo">
            <a:hlinkClick r:id="rId2"/>
            <a:extLst>
              <a:ext uri="{FF2B5EF4-FFF2-40B4-BE49-F238E27FC236}">
                <a16:creationId xmlns:a16="http://schemas.microsoft.com/office/drawing/2014/main" id="{62809A50-9E85-B39C-91FE-E47F011A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94" y="2482910"/>
            <a:ext cx="6797309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30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DD12-D653-7463-3EAD-70846DE1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98689" y="-65152"/>
            <a:ext cx="9404723" cy="1400530"/>
          </a:xfrm>
        </p:spPr>
        <p:txBody>
          <a:bodyPr/>
          <a:lstStyle/>
          <a:p>
            <a:pPr algn="ctr"/>
            <a:r>
              <a:rPr lang="en-GB" sz="2800" dirty="0">
                <a:solidFill>
                  <a:schemeClr val="bg2">
                    <a:lumMod val="75000"/>
                  </a:schemeClr>
                </a:solidFill>
              </a:rPr>
              <a:t>Costumer reviews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41DBF-F775-02D7-566D-19CB66A1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1" y="2146240"/>
            <a:ext cx="6357810" cy="355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B1BE6-6CF6-34AA-E4A2-B4942754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34" y="3219527"/>
            <a:ext cx="3894782" cy="2936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E4E276-66A3-188B-A97B-C8CF4FC2F5A0}"/>
              </a:ext>
            </a:extLst>
          </p:cNvPr>
          <p:cNvSpPr txBox="1"/>
          <p:nvPr/>
        </p:nvSpPr>
        <p:spPr>
          <a:xfrm flipH="1">
            <a:off x="108711" y="1186811"/>
            <a:ext cx="653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Word Cloud- most common words used in 1000 reviews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5545F-281B-9A58-E3A2-1A142BC9E788}"/>
              </a:ext>
            </a:extLst>
          </p:cNvPr>
          <p:cNvSpPr txBox="1"/>
          <p:nvPr/>
        </p:nvSpPr>
        <p:spPr>
          <a:xfrm>
            <a:off x="7530984" y="1536191"/>
            <a:ext cx="3977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Out of 1000 reviews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57% </a:t>
            </a:r>
            <a:r>
              <a:rPr lang="en-US" dirty="0">
                <a:solidFill>
                  <a:schemeClr val="bg2"/>
                </a:solidFill>
              </a:rPr>
              <a:t>were positive,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41% </a:t>
            </a:r>
            <a:r>
              <a:rPr lang="en-US" dirty="0">
                <a:solidFill>
                  <a:schemeClr val="bg2"/>
                </a:solidFill>
              </a:rPr>
              <a:t>were negative and </a:t>
            </a:r>
            <a:r>
              <a:rPr lang="en-US" dirty="0">
                <a:solidFill>
                  <a:srgbClr val="C00000"/>
                </a:solidFill>
              </a:rPr>
              <a:t>2% </a:t>
            </a:r>
            <a:r>
              <a:rPr lang="en-US" dirty="0">
                <a:solidFill>
                  <a:schemeClr val="bg2"/>
                </a:solidFill>
              </a:rPr>
              <a:t>were neutral. Overall the reviews sentiment lean towards positive and negative. </a:t>
            </a:r>
            <a:endParaRPr lang="en-I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81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</TotalTime>
  <Words>49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Gothic</vt:lpstr>
      <vt:lpstr>Wingdings 3</vt:lpstr>
      <vt:lpstr>Ion</vt:lpstr>
      <vt:lpstr>PowerPoint Presentation</vt:lpstr>
      <vt:lpstr>Costumer reviews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Susan Robinson</dc:creator>
  <cp:lastModifiedBy>Marta Nawrocka</cp:lastModifiedBy>
  <cp:revision>5</cp:revision>
  <dcterms:created xsi:type="dcterms:W3CDTF">2022-12-06T11:13:27Z</dcterms:created>
  <dcterms:modified xsi:type="dcterms:W3CDTF">2023-10-23T12:11:44Z</dcterms:modified>
</cp:coreProperties>
</file>